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5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</p:sldIdLst>
  <p:sldSz cx="9144000" cy="6858000" type="screen4x3"/>
  <p:notesSz cx="6797675" cy="9926638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">
          <p15:clr>
            <a:srgbClr val="A4A3A4"/>
          </p15:clr>
        </p15:guide>
        <p15:guide id="2" orient="horz" pos="4106">
          <p15:clr>
            <a:srgbClr val="A4A3A4"/>
          </p15:clr>
        </p15:guide>
        <p15:guide id="3" orient="horz" pos="2394">
          <p15:clr>
            <a:srgbClr val="A4A3A4"/>
          </p15:clr>
        </p15:guide>
        <p15:guide id="4" orient="horz" pos="901">
          <p15:clr>
            <a:srgbClr val="A4A3A4"/>
          </p15:clr>
        </p15:guide>
        <p15:guide id="5" orient="horz" pos="1620">
          <p15:clr>
            <a:srgbClr val="A4A3A4"/>
          </p15:clr>
        </p15:guide>
        <p15:guide id="6" orient="horz" pos="3009">
          <p15:clr>
            <a:srgbClr val="A4A3A4"/>
          </p15:clr>
        </p15:guide>
        <p15:guide id="7" pos="358">
          <p15:clr>
            <a:srgbClr val="A4A3A4"/>
          </p15:clr>
        </p15:guide>
        <p15:guide id="8" pos="5227">
          <p15:clr>
            <a:srgbClr val="A4A3A4"/>
          </p15:clr>
        </p15:guide>
        <p15:guide id="9" pos="631">
          <p15:clr>
            <a:srgbClr val="A4A3A4"/>
          </p15:clr>
        </p15:guide>
        <p15:guide id="10" pos="1542">
          <p15:clr>
            <a:srgbClr val="A4A3A4"/>
          </p15:clr>
        </p15:guide>
        <p15:guide id="11" pos="3681">
          <p15:clr>
            <a:srgbClr val="A4A3A4"/>
          </p15:clr>
        </p15:guide>
        <p15:guide id="12" pos="2052">
          <p15:clr>
            <a:srgbClr val="A4A3A4"/>
          </p15:clr>
        </p15:guide>
        <p15:guide id="13" pos="535">
          <p15:clr>
            <a:srgbClr val="A4A3A4"/>
          </p15:clr>
        </p15:guide>
        <p15:guide id="14" pos="235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4E6FF"/>
    <a:srgbClr val="B3DEF5"/>
    <a:srgbClr val="B3E5FE"/>
    <a:srgbClr val="111166"/>
    <a:srgbClr val="BEEAFF"/>
    <a:srgbClr val="B4E5FF"/>
    <a:srgbClr val="C8DFFF"/>
    <a:srgbClr val="B4D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D5F2C-BC81-6D32-3ECE-9CABDE22E72A}" v="24" dt="2019-09-27T11:12:40.279"/>
    <p1510:client id="{6B99CC71-C222-2A96-CD7B-E1446468CB97}" v="5" dt="2019-09-27T11:07:09.743"/>
    <p1510:client id="{84AD3134-9945-2689-639D-26F00595B507}" v="3" dt="2019-09-27T12:08:21.924"/>
    <p1510:client id="{945F3798-48C8-A61A-529C-B5676A14B39F}" v="1" dt="2019-09-14T16:55:26.650"/>
    <p1510:client id="{B62DED32-EE46-F509-1CAB-5D21E3E3E6D4}" v="3" dt="2019-09-16T07:11:48.453"/>
    <p1510:client id="{FBCE01B7-E9B6-DBA9-F25C-AB1793965E55}" v="557" dt="2019-09-15T17:23:07.9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Stijl, gemiddeld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Stijl, lich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8FB837D-C827-4EFA-A057-4D05807E0F7C}" styleName="Stijl, thema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Stijl, lich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61" autoAdjust="0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544" y="176"/>
      </p:cViewPr>
      <p:guideLst>
        <p:guide orient="horz" pos="235"/>
        <p:guide orient="horz" pos="4106"/>
        <p:guide orient="horz" pos="2394"/>
        <p:guide orient="horz" pos="901"/>
        <p:guide orient="horz" pos="1620"/>
        <p:guide orient="horz" pos="3009"/>
        <p:guide pos="358"/>
        <p:guide pos="5227"/>
        <p:guide pos="631"/>
        <p:guide pos="1542"/>
        <p:guide pos="3681"/>
        <p:guide pos="2052"/>
        <p:guide pos="535"/>
        <p:guide pos="235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rsluis, E. (19132565)" userId="S::19132565@student.hhs.nl::baefce2d-c5cc-4e5b-9e86-6403c9741fce" providerId="AD" clId="Web-{027D5F2C-BC81-6D32-3ECE-9CABDE22E72A}"/>
    <pc:docChg chg="modSld">
      <pc:chgData name="Versluis, E. (19132565)" userId="S::19132565@student.hhs.nl::baefce2d-c5cc-4e5b-9e86-6403c9741fce" providerId="AD" clId="Web-{027D5F2C-BC81-6D32-3ECE-9CABDE22E72A}" dt="2019-09-27T11:12:35.107" v="22" actId="20577"/>
      <pc:docMkLst>
        <pc:docMk/>
      </pc:docMkLst>
      <pc:sldChg chg="modSp">
        <pc:chgData name="Versluis, E. (19132565)" userId="S::19132565@student.hhs.nl::baefce2d-c5cc-4e5b-9e86-6403c9741fce" providerId="AD" clId="Web-{027D5F2C-BC81-6D32-3ECE-9CABDE22E72A}" dt="2019-09-27T11:12:35.107" v="22" actId="20577"/>
        <pc:sldMkLst>
          <pc:docMk/>
          <pc:sldMk cId="3279006763" sldId="260"/>
        </pc:sldMkLst>
        <pc:spChg chg="mod">
          <ac:chgData name="Versluis, E. (19132565)" userId="S::19132565@student.hhs.nl::baefce2d-c5cc-4e5b-9e86-6403c9741fce" providerId="AD" clId="Web-{027D5F2C-BC81-6D32-3ECE-9CABDE22E72A}" dt="2019-09-27T11:12:35.107" v="22" actId="20577"/>
          <ac:spMkLst>
            <pc:docMk/>
            <pc:sldMk cId="3279006763" sldId="260"/>
            <ac:spMk id="126" creationId="{00000000-0000-0000-0000-000000000000}"/>
          </ac:spMkLst>
        </pc:spChg>
      </pc:sldChg>
      <pc:sldChg chg="modSp">
        <pc:chgData name="Versluis, E. (19132565)" userId="S::19132565@student.hhs.nl::baefce2d-c5cc-4e5b-9e86-6403c9741fce" providerId="AD" clId="Web-{027D5F2C-BC81-6D32-3ECE-9CABDE22E72A}" dt="2019-09-27T11:12:29.169" v="15" actId="20577"/>
        <pc:sldMkLst>
          <pc:docMk/>
          <pc:sldMk cId="296641288" sldId="261"/>
        </pc:sldMkLst>
        <pc:spChg chg="mod">
          <ac:chgData name="Versluis, E. (19132565)" userId="S::19132565@student.hhs.nl::baefce2d-c5cc-4e5b-9e86-6403c9741fce" providerId="AD" clId="Web-{027D5F2C-BC81-6D32-3ECE-9CABDE22E72A}" dt="2019-09-27T11:12:29.169" v="15" actId="20577"/>
          <ac:spMkLst>
            <pc:docMk/>
            <pc:sldMk cId="296641288" sldId="261"/>
            <ac:spMk id="130" creationId="{00000000-0000-0000-0000-000000000000}"/>
          </ac:spMkLst>
        </pc:spChg>
      </pc:sldChg>
    </pc:docChg>
  </pc:docChgLst>
  <pc:docChgLst>
    <pc:chgData name="Sardjoe Missier, A.D. (15052907)" userId="S::15052907@student.hhs.nl::b0b07a54-bfd4-49b3-a65b-d976e14f4432" providerId="AD" clId="Web-{84AD3134-9945-2689-639D-26F00595B507}"/>
    <pc:docChg chg="addSld modSld">
      <pc:chgData name="Sardjoe Missier, A.D. (15052907)" userId="S::15052907@student.hhs.nl::b0b07a54-bfd4-49b3-a65b-d976e14f4432" providerId="AD" clId="Web-{84AD3134-9945-2689-639D-26F00595B507}" dt="2019-09-27T12:08:21.924" v="2"/>
      <pc:docMkLst>
        <pc:docMk/>
      </pc:docMkLst>
      <pc:sldChg chg="delSp add replId">
        <pc:chgData name="Sardjoe Missier, A.D. (15052907)" userId="S::15052907@student.hhs.nl::b0b07a54-bfd4-49b3-a65b-d976e14f4432" providerId="AD" clId="Web-{84AD3134-9945-2689-639D-26F00595B507}" dt="2019-09-27T12:08:21.924" v="2"/>
        <pc:sldMkLst>
          <pc:docMk/>
          <pc:sldMk cId="714173553" sldId="266"/>
        </pc:sldMkLst>
        <pc:picChg chg="del">
          <ac:chgData name="Sardjoe Missier, A.D. (15052907)" userId="S::15052907@student.hhs.nl::b0b07a54-bfd4-49b3-a65b-d976e14f4432" providerId="AD" clId="Web-{84AD3134-9945-2689-639D-26F00595B507}" dt="2019-09-27T12:08:21.924" v="2"/>
          <ac:picMkLst>
            <pc:docMk/>
            <pc:sldMk cId="714173553" sldId="266"/>
            <ac:picMk id="121" creationId="{00000000-0000-0000-0000-000000000000}"/>
          </ac:picMkLst>
        </pc:picChg>
        <pc:picChg chg="del">
          <ac:chgData name="Sardjoe Missier, A.D. (15052907)" userId="S::15052907@student.hhs.nl::b0b07a54-bfd4-49b3-a65b-d976e14f4432" providerId="AD" clId="Web-{84AD3134-9945-2689-639D-26F00595B507}" dt="2019-09-27T12:08:21.909" v="1"/>
          <ac:picMkLst>
            <pc:docMk/>
            <pc:sldMk cId="714173553" sldId="266"/>
            <ac:picMk id="124" creationId="{00000000-0000-0000-0000-000000000000}"/>
          </ac:picMkLst>
        </pc:picChg>
      </pc:sldChg>
    </pc:docChg>
  </pc:docChgLst>
  <pc:docChgLst>
    <pc:chgData name="Andrioli, A." userId="S::aandrioli@hhs.nl::234ab758-6dd5-4224-ae1f-5b24bdf605aa" providerId="AD" clId="Web-{6B99CC71-C222-2A96-CD7B-E1446468CB97}"/>
    <pc:docChg chg="modSld">
      <pc:chgData name="Andrioli, A." userId="S::aandrioli@hhs.nl::234ab758-6dd5-4224-ae1f-5b24bdf605aa" providerId="AD" clId="Web-{6B99CC71-C222-2A96-CD7B-E1446468CB97}" dt="2019-09-27T11:07:09.509" v="3" actId="20577"/>
      <pc:docMkLst>
        <pc:docMk/>
      </pc:docMkLst>
      <pc:sldChg chg="modSp">
        <pc:chgData name="Andrioli, A." userId="S::aandrioli@hhs.nl::234ab758-6dd5-4224-ae1f-5b24bdf605aa" providerId="AD" clId="Web-{6B99CC71-C222-2A96-CD7B-E1446468CB97}" dt="2019-09-27T11:07:09.509" v="3" actId="20577"/>
        <pc:sldMkLst>
          <pc:docMk/>
          <pc:sldMk cId="126561759" sldId="262"/>
        </pc:sldMkLst>
        <pc:spChg chg="mod">
          <ac:chgData name="Andrioli, A." userId="S::aandrioli@hhs.nl::234ab758-6dd5-4224-ae1f-5b24bdf605aa" providerId="AD" clId="Web-{6B99CC71-C222-2A96-CD7B-E1446468CB97}" dt="2019-09-27T11:07:09.509" v="3" actId="20577"/>
          <ac:spMkLst>
            <pc:docMk/>
            <pc:sldMk cId="126561759" sldId="262"/>
            <ac:spMk id="134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B969B603-58FD-4382-89EB-D8F51F75006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23875" y="166688"/>
            <a:ext cx="2492375" cy="6651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5BBAD83C-B762-4EE9-99CC-C13C7A8DA7E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8250" y="166688"/>
            <a:ext cx="2492375" cy="6651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9156" name="Rectangle 4">
            <a:extLst>
              <a:ext uri="{FF2B5EF4-FFF2-40B4-BE49-F238E27FC236}">
                <a16:creationId xmlns:a16="http://schemas.microsoft.com/office/drawing/2014/main" id="{F027C3FC-741C-4689-972D-6E4A91B5717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523875" y="909955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9157" name="Rectangle 5">
            <a:extLst>
              <a:ext uri="{FF2B5EF4-FFF2-40B4-BE49-F238E27FC236}">
                <a16:creationId xmlns:a16="http://schemas.microsoft.com/office/drawing/2014/main" id="{71236F32-F01A-4098-998B-3B62140F99B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8250" y="909955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95935D8E-2DBB-4A2F-AF18-92535C4EFAEF}" type="slidenum">
              <a:rPr lang="en-GB" altLang="en-NL"/>
              <a:pPr>
                <a:defRPr/>
              </a:pPr>
              <a:t>‹nr.›</a:t>
            </a:fld>
            <a:endParaRPr lang="en-GB" altLang="en-NL" sz="1200">
              <a:latin typeface="Times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gif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91B3F01D-F312-4748-93AC-07E5C8B1922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23875" y="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F5F5184-D3DC-4885-A47F-CFF3AD94856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712A7A78-449F-416F-8199-10F17CA84971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>
            <a:extLst>
              <a:ext uri="{FF2B5EF4-FFF2-40B4-BE49-F238E27FC236}">
                <a16:creationId xmlns:a16="http://schemas.microsoft.com/office/drawing/2014/main" id="{B8DBF39B-8494-42C7-9163-99539393C60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4875"/>
            <a:ext cx="4984750" cy="44672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9222" name="Rectangle 6">
            <a:extLst>
              <a:ext uri="{FF2B5EF4-FFF2-40B4-BE49-F238E27FC236}">
                <a16:creationId xmlns:a16="http://schemas.microsoft.com/office/drawing/2014/main" id="{D63399AD-951F-4E66-956D-4C3B45D0B43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523875" y="925830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23" name="Rectangle 7">
            <a:extLst>
              <a:ext uri="{FF2B5EF4-FFF2-40B4-BE49-F238E27FC236}">
                <a16:creationId xmlns:a16="http://schemas.microsoft.com/office/drawing/2014/main" id="{61287F23-6258-481F-87C2-09EC83F1375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258300"/>
            <a:ext cx="2492375" cy="6651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1D28751C-DFD2-45EE-8F3E-2DC0AE6A6700}" type="slidenum">
              <a:rPr lang="en-GB" altLang="en-NL"/>
              <a:pPr>
                <a:defRPr/>
              </a:pPr>
              <a:t>‹nr.›</a:t>
            </a:fld>
            <a:endParaRPr lang="en-GB" altLang="en-NL" sz="1200">
              <a:latin typeface="Times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1">
            <a:extLst>
              <a:ext uri="{FF2B5EF4-FFF2-40B4-BE49-F238E27FC236}">
                <a16:creationId xmlns:a16="http://schemas.microsoft.com/office/drawing/2014/main" id="{95366150-7422-4ADC-BB80-3CF7E0769CE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143192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pic>
        <p:nvPicPr>
          <p:cNvPr id="9" name="Afbeelding 7" descr="logo lumc_Fedra_PPT_20 mm NL.pdf">
            <a:extLst>
              <a:ext uri="{FF2B5EF4-FFF2-40B4-BE49-F238E27FC236}">
                <a16:creationId xmlns:a16="http://schemas.microsoft.com/office/drawing/2014/main" id="{C38D54B2-9636-4B85-834B-0957274D27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0"/>
            <a:ext cx="229393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Afbeelding 10" descr="logo UL_RGB.pdf">
            <a:extLst>
              <a:ext uri="{FF2B5EF4-FFF2-40B4-BE49-F238E27FC236}">
                <a16:creationId xmlns:a16="http://schemas.microsoft.com/office/drawing/2014/main" id="{9F595050-F76E-46F7-BF59-FD335746576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hthoek 2">
            <a:extLst>
              <a:ext uri="{FF2B5EF4-FFF2-40B4-BE49-F238E27FC236}">
                <a16:creationId xmlns:a16="http://schemas.microsoft.com/office/drawing/2014/main" id="{F7AA795D-4C6E-4EC4-8C85-9AEF893352A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46175" y="1431925"/>
            <a:ext cx="7997825" cy="11509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solidFill>
                <a:schemeClr val="accent1"/>
              </a:solidFill>
              <a:cs typeface="Arial" charset="0"/>
            </a:endParaRPr>
          </a:p>
        </p:txBody>
      </p:sp>
      <p:sp>
        <p:nvSpPr>
          <p:cNvPr id="12" name="Rechthoek 16">
            <a:extLst>
              <a:ext uri="{FF2B5EF4-FFF2-40B4-BE49-F238E27FC236}">
                <a16:creationId xmlns:a16="http://schemas.microsoft.com/office/drawing/2014/main" id="{0ED47328-4BEA-4CE7-96F6-389D304A96D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04925" y="2780928"/>
            <a:ext cx="4527551" cy="347890"/>
          </a:xfrm>
        </p:spPr>
        <p:txBody>
          <a:bodyPr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  <a:endParaRPr lang="en-GB" noProof="0" dirty="0"/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2388" y="1431450"/>
            <a:ext cx="7821570" cy="1144588"/>
          </a:xfrm>
          <a:prstGeom prst="rect">
            <a:avLst/>
          </a:prstGeom>
          <a:noFill/>
          <a:ln>
            <a:noFill/>
          </a:ln>
          <a:effectLst/>
        </p:spPr>
        <p:txBody>
          <a:bodyPr tIns="108000" bIns="0" anchor="t"/>
          <a:lstStyle/>
          <a:p>
            <a:pPr lvl="0"/>
            <a:r>
              <a:rPr lang="nl-NL"/>
              <a:t>Titelstijl van model bewerken</a:t>
            </a:r>
            <a:endParaRPr lang="en-GB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1304925" y="4433456"/>
            <a:ext cx="4530829" cy="415636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/>
          </p:nvPr>
        </p:nvSpPr>
        <p:spPr bwMode="auto">
          <a:xfrm>
            <a:off x="1304925" y="4849092"/>
            <a:ext cx="4545117" cy="415635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/>
          </p:nvPr>
        </p:nvSpPr>
        <p:spPr bwMode="auto">
          <a:xfrm>
            <a:off x="1304924" y="5264727"/>
            <a:ext cx="4527551" cy="415635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 sz="1800" b="0" i="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/>
              <a:t>Sleep de afbeelding naar de tijdelijke aanduiding of klik op het pictogram als u een afbeelding wilt toevoegen</a:t>
            </a:r>
            <a:endParaRPr lang="nl-NL" noProof="0" dirty="0"/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256C0F07-D365-4909-AFAF-093DACDA8B18}"/>
              </a:ext>
            </a:extLst>
          </p:cNvPr>
          <p:cNvSpPr>
            <a:spLocks noGrp="1" noChangeArrowheads="1"/>
          </p:cNvSpPr>
          <p:nvPr>
            <p:ph type="dt" sz="half" idx="15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01A8D7-4A60-4364-84D4-EC2CE5512702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682CF9E4-4ED5-4B0B-91D0-71672EAEC542}"/>
              </a:ext>
            </a:extLst>
          </p:cNvPr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DAD2A568-4E0E-4199-9FD4-C2A3D3C9F4D1}"/>
              </a:ext>
            </a:extLst>
          </p:cNvPr>
          <p:cNvSpPr>
            <a:spLocks noGrp="1" noChangeArrowheads="1"/>
          </p:cNvSpPr>
          <p:nvPr>
            <p:ph type="sldNum" sz="quarter" idx="1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0B396E4-56B0-4D2E-9412-1DB6B3B8A727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</p:spTree>
    <p:extLst>
      <p:ext uri="{BB962C8B-B14F-4D97-AF65-F5344CB8AC3E}">
        <p14:creationId xmlns:p14="http://schemas.microsoft.com/office/powerpoint/2010/main" val="361987464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24815" cy="854075"/>
          </a:xfrm>
        </p:spPr>
        <p:txBody>
          <a:bodyPr/>
          <a:lstStyle>
            <a:lvl1pPr algn="l">
              <a:defRPr sz="2400" b="1"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66737" y="1135064"/>
            <a:ext cx="3008313" cy="511867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3740150" y="1144588"/>
            <a:ext cx="5123557" cy="5113337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04F1AB1-7D66-44AE-A17F-D13477B0853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5ED92-C55B-473C-BD2E-88223D4A4149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6" name="Tijdelijke aanduiding voor dianummer 6">
            <a:extLst>
              <a:ext uri="{FF2B5EF4-FFF2-40B4-BE49-F238E27FC236}">
                <a16:creationId xmlns:a16="http://schemas.microsoft.com/office/drawing/2014/main" id="{1573FB39-29DB-4C04-8523-66C3F7EC976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C2BF14F-D7BB-448D-9162-D1DA765C71CA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AD7A404C-92F1-421F-9779-40234BF70740}"/>
              </a:ext>
            </a:extLst>
          </p:cNvPr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405954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059" y="0"/>
            <a:ext cx="6507303" cy="854075"/>
          </a:xfrm>
        </p:spPr>
        <p:txBody>
          <a:bodyPr/>
          <a:lstStyle>
            <a:lvl1pPr algn="l">
              <a:defRPr sz="2400" b="1"/>
            </a:lvl1pPr>
          </a:lstStyle>
          <a:p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66738" y="1144587"/>
            <a:ext cx="5040000" cy="511333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 dirty="0"/>
              <a:t>Sleep de afbeelding naar de tijdelijke aanduiding of klik op het pictogram als u een afbeelding wilt toevoegen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849938" y="1144588"/>
            <a:ext cx="3003550" cy="128963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9B0F8D0-F7D6-46CC-B93A-F92908B4E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0A2B5-34BB-4045-8018-DB4FF4DAC816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6" name="Tijdelijke aanduiding voor dianummer 6">
            <a:extLst>
              <a:ext uri="{FF2B5EF4-FFF2-40B4-BE49-F238E27FC236}">
                <a16:creationId xmlns:a16="http://schemas.microsoft.com/office/drawing/2014/main" id="{8D595C52-0DBB-4AA8-AD4F-7E51C2B2AE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1A35BD1-9420-4274-AC6F-C5E83744DA8D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019E2A6-5459-43D4-B340-F2C0959FBC5F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271803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d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10">
            <a:extLst>
              <a:ext uri="{FF2B5EF4-FFF2-40B4-BE49-F238E27FC236}">
                <a16:creationId xmlns:a16="http://schemas.microsoft.com/office/drawing/2014/main" id="{49703E03-98BF-42E4-B8BB-E786FE1B262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8921750" cy="1268413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pic>
        <p:nvPicPr>
          <p:cNvPr id="5" name="Afbeelding 11" descr="logo lumc_Fedra_PPT_20 mm NL.pdf">
            <a:extLst>
              <a:ext uri="{FF2B5EF4-FFF2-40B4-BE49-F238E27FC236}">
                <a16:creationId xmlns:a16="http://schemas.microsoft.com/office/drawing/2014/main" id="{49EA07CE-FCE5-4BCF-A5FF-5917C994D2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285750"/>
            <a:ext cx="229393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hoek 12">
            <a:extLst>
              <a:ext uri="{FF2B5EF4-FFF2-40B4-BE49-F238E27FC236}">
                <a16:creationId xmlns:a16="http://schemas.microsoft.com/office/drawing/2014/main" id="{C28793BB-087A-4200-BD51-0C0F9C5C171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587625"/>
            <a:ext cx="1146175" cy="1150938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7" name="Rechthoek 18">
            <a:extLst>
              <a:ext uri="{FF2B5EF4-FFF2-40B4-BE49-F238E27FC236}">
                <a16:creationId xmlns:a16="http://schemas.microsoft.com/office/drawing/2014/main" id="{87B9EB39-3AC8-44C4-AE54-00E2445CDA6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46175" y="1431925"/>
            <a:ext cx="7997825" cy="11557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pic>
        <p:nvPicPr>
          <p:cNvPr id="8" name="Afbeelding 13" descr="logo UL_RGB.pdf">
            <a:extLst>
              <a:ext uri="{FF2B5EF4-FFF2-40B4-BE49-F238E27FC236}">
                <a16:creationId xmlns:a16="http://schemas.microsoft.com/office/drawing/2014/main" id="{E1BE7C8A-D481-4148-999C-CE605E03404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5743575"/>
            <a:ext cx="4953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323975" y="1431652"/>
            <a:ext cx="7524750" cy="1152000"/>
          </a:xfrm>
          <a:prstGeom prst="rect">
            <a:avLst/>
          </a:prstGeom>
          <a:noFill/>
          <a:ln>
            <a:noFill/>
          </a:ln>
          <a:effectLst/>
        </p:spPr>
        <p:txBody>
          <a:bodyPr spcCol="360000"/>
          <a:lstStyle>
            <a:lvl1pPr>
              <a:defRPr sz="2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ijdelijke aanduiding voor tekst 3"/>
          <p:cNvSpPr>
            <a:spLocks noGrp="1"/>
          </p:cNvSpPr>
          <p:nvPr>
            <p:ph type="body" sz="half" idx="10"/>
          </p:nvPr>
        </p:nvSpPr>
        <p:spPr>
          <a:xfrm>
            <a:off x="1323974" y="2839003"/>
            <a:ext cx="7524751" cy="341892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EC3CEFE2-6B2A-48AF-AC96-934FEB68C922}"/>
              </a:ext>
            </a:extLst>
          </p:cNvPr>
          <p:cNvSpPr>
            <a:spLocks noGrp="1" noChangeArrowheads="1"/>
          </p:cNvSpPr>
          <p:nvPr>
            <p:ph type="dt" sz="half" idx="11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CFBB65-0704-40F4-B7A1-9166CBAD1C9B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3B173C25-F2AA-4EC2-82FF-12BC75571B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0E0CEF0-AA48-497F-8CD4-540E41F3842B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DB868AE0-B261-47C2-A66C-4F93708FFBFD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107572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730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ofdstuk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5">
            <a:extLst>
              <a:ext uri="{FF2B5EF4-FFF2-40B4-BE49-F238E27FC236}">
                <a16:creationId xmlns:a16="http://schemas.microsoft.com/office/drawing/2014/main" id="{C7C74E90-B44E-4246-B875-F8D817F525D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6553200"/>
          </a:xfrm>
          <a:prstGeom prst="rect">
            <a:avLst/>
          </a:prstGeom>
          <a:solidFill>
            <a:schemeClr val="accent1">
              <a:alpha val="25098"/>
            </a:schemeClr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>
            <a:lvl1pPr>
              <a:defRPr cap="all"/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10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969102" y="2583652"/>
            <a:ext cx="2880000" cy="2880000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 dirty="0"/>
              <a:t>Sleep de afbeelding naar de tijdelijke aanduiding of klik op het pictogram als u een afbeelding wilt toevoegen</a:t>
            </a:r>
          </a:p>
        </p:txBody>
      </p:sp>
      <p:sp>
        <p:nvSpPr>
          <p:cNvPr id="11" name="Tijdelijke aanduiding voor inhoud 10"/>
          <p:cNvSpPr>
            <a:spLocks noGrp="1"/>
          </p:cNvSpPr>
          <p:nvPr>
            <p:ph sz="quarter" idx="15"/>
          </p:nvPr>
        </p:nvSpPr>
        <p:spPr>
          <a:xfrm>
            <a:off x="566738" y="2583652"/>
            <a:ext cx="5283200" cy="3674274"/>
          </a:xfrm>
        </p:spPr>
        <p:txBody>
          <a:bodyPr/>
          <a:lstStyle>
            <a:lvl1pPr>
              <a:lnSpc>
                <a:spcPct val="100000"/>
              </a:lnSpc>
              <a:defRPr sz="5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6" name="Tijdelijke aanduiding voor datum 2">
            <a:extLst>
              <a:ext uri="{FF2B5EF4-FFF2-40B4-BE49-F238E27FC236}">
                <a16:creationId xmlns:a16="http://schemas.microsoft.com/office/drawing/2014/main" id="{DD7BAF56-8974-4D7C-8C64-522F3F45793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8C190C-8AA7-4B03-8143-2CE5E70AC7AE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7" name="Tijdelijke aanduiding voor voettekst 3">
            <a:extLst>
              <a:ext uri="{FF2B5EF4-FFF2-40B4-BE49-F238E27FC236}">
                <a16:creationId xmlns:a16="http://schemas.microsoft.com/office/drawing/2014/main" id="{7D08CE47-D521-4A3B-9A27-F83342F84A0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  <p:sp>
        <p:nvSpPr>
          <p:cNvPr id="8" name="Tijdelijke aanduiding voor dianummer 4">
            <a:extLst>
              <a:ext uri="{FF2B5EF4-FFF2-40B4-BE49-F238E27FC236}">
                <a16:creationId xmlns:a16="http://schemas.microsoft.com/office/drawing/2014/main" id="{705ED2B3-2DC9-40E2-B861-BC11112DAA0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8CDA111-8A3C-4A70-BBDC-84A717367C9B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</p:spTree>
    <p:extLst>
      <p:ext uri="{BB962C8B-B14F-4D97-AF65-F5344CB8AC3E}">
        <p14:creationId xmlns:p14="http://schemas.microsoft.com/office/powerpoint/2010/main" val="361096158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8"/>
            <a:ext cx="8291512" cy="5113338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0562292-DC84-4517-8D8B-BBEDBB92DE3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350000" y="6553200"/>
            <a:ext cx="250825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1F9807-E819-4E8C-85D3-B1D6CFAD46B4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905F40F-143D-4451-9712-CBFA8679735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9D485DC-BAF6-4DC1-82CB-193F72AA87D1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2B7DD-6E6D-48DE-9E7C-D9DA040D0B5D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401168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p 1 r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6">
            <a:extLst>
              <a:ext uri="{FF2B5EF4-FFF2-40B4-BE49-F238E27FC236}">
                <a16:creationId xmlns:a16="http://schemas.microsoft.com/office/drawing/2014/main" id="{DB46E79A-354D-4894-9956-7769B7C585A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14350"/>
            <a:ext cx="9144000" cy="89535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5" name="Rechthoek 9">
            <a:extLst>
              <a:ext uri="{FF2B5EF4-FFF2-40B4-BE49-F238E27FC236}">
                <a16:creationId xmlns:a16="http://schemas.microsoft.com/office/drawing/2014/main" id="{D76803C8-8D30-41CF-9E81-E1092D2201C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760413"/>
            <a:ext cx="8291512" cy="5497513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501649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4696218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onder voett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5">
            <a:extLst>
              <a:ext uri="{FF2B5EF4-FFF2-40B4-BE49-F238E27FC236}">
                <a16:creationId xmlns:a16="http://schemas.microsoft.com/office/drawing/2014/main" id="{CC8762DC-BEC0-436C-B77A-26FECE1F42D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7800"/>
            <a:ext cx="9144000" cy="3302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144587"/>
            <a:ext cx="8291512" cy="5373687"/>
          </a:xfrm>
        </p:spPr>
        <p:txBody>
          <a:bodyPr/>
          <a:lstStyle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210418662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66738" y="1144588"/>
            <a:ext cx="4003675" cy="5113337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4860032" y="1144588"/>
            <a:ext cx="4003675" cy="5113337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5FB4C25-9A75-499D-9683-CEA51C5DA22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9FAD75-C75A-4AB4-93F8-E87A20E8A32A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6" name="Tijdelijke aanduiding voor dianummer 6">
            <a:extLst>
              <a:ext uri="{FF2B5EF4-FFF2-40B4-BE49-F238E27FC236}">
                <a16:creationId xmlns:a16="http://schemas.microsoft.com/office/drawing/2014/main" id="{CF42264C-3108-43C9-A47D-4219A195765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FCBF403-EC62-41D6-B4A1-A6D1CD742CED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949A1DED-7CCC-4DE9-AE78-22F402140DE5}"/>
              </a:ext>
            </a:extLst>
          </p:cNvPr>
          <p:cNvSpPr>
            <a:spLocks noGrp="1" noChangeArrowheads="1"/>
          </p:cNvSpPr>
          <p:nvPr>
            <p:ph type="ftr" sz="quarter" idx="16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305176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66738" y="1135063"/>
            <a:ext cx="4003675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66737" y="2174875"/>
            <a:ext cx="4003676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852988" y="1135063"/>
            <a:ext cx="4004630" cy="846453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852988" y="2174875"/>
            <a:ext cx="4004630" cy="40830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7" y="0"/>
            <a:ext cx="6558531" cy="854075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Titelstijl van model bewerken</a:t>
            </a:r>
            <a:endParaRPr lang="nl-NL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688EA8B-B36D-4494-BC01-EF81C123C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A0CBA2-9022-4BA1-9BA7-CC5DDD07F6DF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8" name="Tijdelijke aanduiding voor dianummer 8">
            <a:extLst>
              <a:ext uri="{FF2B5EF4-FFF2-40B4-BE49-F238E27FC236}">
                <a16:creationId xmlns:a16="http://schemas.microsoft.com/office/drawing/2014/main" id="{EAC8EE02-DAAB-48D3-B4D8-DB2F096B09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4A92F5C-5564-4525-815E-9F91F20759A0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7FFE7DD-7512-47B4-A991-F0A28B271793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53173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6738" y="0"/>
            <a:ext cx="6524625" cy="85407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A1919DE-A96C-42AB-A0C4-0B5BB817E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70B58-8E40-4FE5-BE8E-BF9F397C6632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7635D36E-D897-448E-8706-A2B3A1A34D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2C9C97A-C6A8-4A0A-9DC1-DCF1DE5CA076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EB2709BE-2F92-4ED6-A267-888FD964641F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589394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B0B6543-7691-42AB-BC89-AE0271E96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CDEB5A-1C60-4F0E-8B82-8E92B848BE77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3" name="Tijdelijke aanduiding voor dianummer 3">
            <a:extLst>
              <a:ext uri="{FF2B5EF4-FFF2-40B4-BE49-F238E27FC236}">
                <a16:creationId xmlns:a16="http://schemas.microsoft.com/office/drawing/2014/main" id="{9BB370F5-A9D0-4481-93A7-91B86F8252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8054DF6-F97D-499B-B1E6-9ADA72D74A06}" type="slidenum">
              <a:rPr lang="en-GB" altLang="en-NL"/>
              <a:pPr>
                <a:defRPr/>
              </a:pPr>
              <a:t>‹nr.›</a:t>
            </a:fld>
            <a:endParaRPr lang="en-GB" altLang="en-NL">
              <a:solidFill>
                <a:schemeClr val="bg1"/>
              </a:solidFill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ED3B077-EEB2-4610-AEA0-68E816CB06AA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1304925" y="6553200"/>
            <a:ext cx="4708525" cy="304800"/>
          </a:xfr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903728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6D29C167-D78B-4080-9417-F5E1A8C3A0C3}"/>
              </a:ext>
            </a:extLst>
          </p:cNvPr>
          <p:cNvSpPr/>
          <p:nvPr userDrawn="1"/>
        </p:nvSpPr>
        <p:spPr bwMode="auto">
          <a:xfrm>
            <a:off x="8002588" y="6553200"/>
            <a:ext cx="1141412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nl-NL">
              <a:latin typeface="Times" charset="0"/>
              <a:ea typeface="ＭＳ Ｐゴシック" charset="0"/>
            </a:endParaRPr>
          </a:p>
        </p:txBody>
      </p:sp>
      <p:sp>
        <p:nvSpPr>
          <p:cNvPr id="1027" name="Rechthoek 10">
            <a:extLst>
              <a:ext uri="{FF2B5EF4-FFF2-40B4-BE49-F238E27FC236}">
                <a16:creationId xmlns:a16="http://schemas.microsoft.com/office/drawing/2014/main" id="{ED2D657E-4A8C-4C3A-A525-A5960723285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43000" y="6553200"/>
            <a:ext cx="6859588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1028" name="Rechthoek 11">
            <a:extLst>
              <a:ext uri="{FF2B5EF4-FFF2-40B4-BE49-F238E27FC236}">
                <a16:creationId xmlns:a16="http://schemas.microsoft.com/office/drawing/2014/main" id="{03DD019C-3E32-40A3-9AE6-6BD89B5AB24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53200"/>
            <a:ext cx="1143000" cy="304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sp>
        <p:nvSpPr>
          <p:cNvPr id="1029" name="Rechthoek 12">
            <a:extLst>
              <a:ext uri="{FF2B5EF4-FFF2-40B4-BE49-F238E27FC236}">
                <a16:creationId xmlns:a16="http://schemas.microsoft.com/office/drawing/2014/main" id="{7D77738C-ADAE-4BD6-BC1B-8FF23622F16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861175" y="6553200"/>
            <a:ext cx="1141413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18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nl-NL" altLang="en-US">
              <a:cs typeface="Arial" charset="0"/>
            </a:endParaRPr>
          </a:p>
        </p:txBody>
      </p:sp>
      <p:pic>
        <p:nvPicPr>
          <p:cNvPr id="1030" name="Afbeelding 3" descr="bovenbalk PPT 2b.pdf">
            <a:extLst>
              <a:ext uri="{FF2B5EF4-FFF2-40B4-BE49-F238E27FC236}">
                <a16:creationId xmlns:a16="http://schemas.microsoft.com/office/drawing/2014/main" id="{1F6DE4F2-EB7D-4AD5-827A-2CD92EFA973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3">
            <a:extLst>
              <a:ext uri="{FF2B5EF4-FFF2-40B4-BE49-F238E27FC236}">
                <a16:creationId xmlns:a16="http://schemas.microsoft.com/office/drawing/2014/main" id="{B7571A00-DB1F-4905-920E-96F68C5FBC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144588"/>
            <a:ext cx="8291512" cy="511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en-US"/>
              <a:t>Klik om de tekststijl van het model te bewerken</a:t>
            </a:r>
          </a:p>
          <a:p>
            <a:pPr lvl="1"/>
            <a:r>
              <a:rPr lang="nl-NL" altLang="en-US"/>
              <a:t>Tweede niveau</a:t>
            </a:r>
          </a:p>
          <a:p>
            <a:pPr lvl="2"/>
            <a:r>
              <a:rPr lang="nl-NL" altLang="en-US"/>
              <a:t>Derde niveau</a:t>
            </a:r>
          </a:p>
          <a:p>
            <a:pPr lvl="3"/>
            <a:r>
              <a:rPr lang="nl-NL" altLang="en-US"/>
              <a:t>Vierde niveau</a:t>
            </a:r>
          </a:p>
          <a:p>
            <a:pPr lvl="4"/>
            <a:r>
              <a:rPr lang="nl-NL" altLang="en-US"/>
              <a:t>Vijfde niveau</a:t>
            </a:r>
            <a:endParaRPr lang="en-GB" alt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D991D80-5F6A-4424-9079-CE4B0F6767F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6553200"/>
            <a:ext cx="855662" cy="30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07D1DA8-58FF-40F9-A461-DFFA19437889}" type="datetime5">
              <a:rPr lang="nl-NL"/>
              <a:pPr>
                <a:defRPr/>
              </a:pPr>
              <a:t>27-sep-19</a:t>
            </a:fld>
            <a:endParaRPr lang="en-GB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12A57C3-227E-4B62-A83B-C305C416FDC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98575" y="6553200"/>
            <a:ext cx="4708525" cy="30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r>
              <a:rPr lang="nl-NL"/>
              <a:t>Fysiotherapie na open hart operatie</a:t>
            </a:r>
            <a:endParaRPr lang="en-GB" dirty="0"/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61C3F560-CE19-44D6-A532-68BF04440D0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6553200"/>
            <a:ext cx="542925" cy="30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7A643AB0-61E7-4A77-A231-DC53D948D4EC}" type="slidenum">
              <a:rPr lang="en-GB" altLang="en-NL"/>
              <a:pPr>
                <a:defRPr/>
              </a:pPr>
              <a:t>‹nr.›</a:t>
            </a:fld>
            <a:endParaRPr lang="en-GB" altLang="en-NL"/>
          </a:p>
        </p:txBody>
      </p:sp>
      <p:sp>
        <p:nvSpPr>
          <p:cNvPr id="1035" name="Rectangle 2">
            <a:extLst>
              <a:ext uri="{FF2B5EF4-FFF2-40B4-BE49-F238E27FC236}">
                <a16:creationId xmlns:a16="http://schemas.microsoft.com/office/drawing/2014/main" id="{EA72E2D0-A466-42B0-A292-C71EBC7564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524625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en-US"/>
              <a:t>Titelstijl van model bewerken</a:t>
            </a:r>
            <a:endParaRPr lang="en-GB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333" r:id="rId1"/>
    <p:sldLayoutId id="2147484334" r:id="rId2"/>
    <p:sldLayoutId id="2147484335" r:id="rId3"/>
    <p:sldLayoutId id="2147484336" r:id="rId4"/>
    <p:sldLayoutId id="2147484337" r:id="rId5"/>
    <p:sldLayoutId id="2147484338" r:id="rId6"/>
    <p:sldLayoutId id="2147484339" r:id="rId7"/>
    <p:sldLayoutId id="2147484340" r:id="rId8"/>
    <p:sldLayoutId id="2147484341" r:id="rId9"/>
    <p:sldLayoutId id="2147484342" r:id="rId10"/>
    <p:sldLayoutId id="2147484343" r:id="rId11"/>
    <p:sldLayoutId id="2147484344" r:id="rId12"/>
    <p:sldLayoutId id="2147484345" r:id="rId13"/>
  </p:sldLayoutIdLst>
  <p:transition/>
  <p:hf hdr="0"/>
  <p:txStyles>
    <p:titleStyle>
      <a:lvl1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MS PGothic" pitchFamily="34" charset="-128"/>
          <a:cs typeface="+mj-cs"/>
        </a:defRPr>
      </a:lvl1pPr>
      <a:lvl2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MS PGothic" pitchFamily="34" charset="-128"/>
        </a:defRPr>
      </a:lvl2pPr>
      <a:lvl3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MS PGothic" pitchFamily="34" charset="-128"/>
        </a:defRPr>
      </a:lvl3pPr>
      <a:lvl4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MS PGothic" pitchFamily="34" charset="-128"/>
        </a:defRPr>
      </a:lvl4pPr>
      <a:lvl5pPr algn="l" rtl="0" eaLnBrk="0" fontAlgn="base" hangingPunct="0">
        <a:lnSpc>
          <a:spcPct val="96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alibri" pitchFamily="34" charset="0"/>
          <a:ea typeface="MS PGothic" pitchFamily="34" charset="-128"/>
        </a:defRPr>
      </a:lvl5pPr>
      <a:lvl6pPr marL="4572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6pPr>
      <a:lvl7pPr marL="9144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2000">
          <a:solidFill>
            <a:srgbClr val="000000"/>
          </a:solidFill>
          <a:latin typeface="+mn-lt"/>
          <a:ea typeface="MS PGothic" pitchFamily="34" charset="-128"/>
          <a:cs typeface="+mn-cs"/>
        </a:defRPr>
      </a:lvl1pPr>
      <a:lvl2pPr marL="742950" indent="-93027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 sz="2000">
          <a:solidFill>
            <a:srgbClr val="000000"/>
          </a:solidFill>
          <a:latin typeface="+mn-lt"/>
          <a:ea typeface="MS PGothic" pitchFamily="34" charset="-128"/>
        </a:defRPr>
      </a:lvl2pPr>
      <a:lvl3pPr marL="358775" indent="-1857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>
          <a:solidFill>
            <a:srgbClr val="000000"/>
          </a:solidFill>
          <a:latin typeface="+mn-lt"/>
          <a:ea typeface="MS PGothic" pitchFamily="34" charset="-128"/>
        </a:defRPr>
      </a:lvl3pPr>
      <a:lvl4pPr marL="719138" indent="-195263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>
          <a:solidFill>
            <a:srgbClr val="000000"/>
          </a:solidFill>
          <a:latin typeface="+mn-lt"/>
          <a:ea typeface="MS PGothic" pitchFamily="34" charset="-128"/>
        </a:defRPr>
      </a:lvl4pPr>
      <a:lvl5pPr marL="1079500" indent="-19208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>
          <a:solidFill>
            <a:srgbClr val="000000"/>
          </a:solidFill>
          <a:latin typeface="+mn-lt"/>
          <a:ea typeface="MS PGothic" pitchFamily="34" charset="-128"/>
        </a:defRPr>
      </a:lvl5pPr>
      <a:lvl6pPr marL="23669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6pPr>
      <a:lvl7pPr marL="28241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7pPr>
      <a:lvl8pPr marL="32813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8pPr>
      <a:lvl9pPr marL="37385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ubtitel 4">
            <a:extLst>
              <a:ext uri="{FF2B5EF4-FFF2-40B4-BE49-F238E27FC236}">
                <a16:creationId xmlns:a16="http://schemas.microsoft.com/office/drawing/2014/main" id="{EAA77F50-2D97-4A3A-8DD6-B4971D87DD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470025" y="2781300"/>
            <a:ext cx="3762375" cy="1546225"/>
          </a:xfrm>
        </p:spPr>
        <p:txBody>
          <a:bodyPr/>
          <a:lstStyle/>
          <a:p>
            <a:pPr algn="ctr" eaLnBrk="1" hangingPunct="1"/>
            <a:r>
              <a:rPr lang="de-DE" altLang="nl-NL" sz="2800" dirty="0" err="1">
                <a:solidFill>
                  <a:schemeClr val="accent6"/>
                </a:solidFill>
                <a:ea typeface="MS PGothic"/>
              </a:rPr>
              <a:t>Ortho</a:t>
            </a:r>
            <a:r>
              <a:rPr lang="de-DE" altLang="nl-NL" sz="2800" dirty="0">
                <a:solidFill>
                  <a:schemeClr val="accent6"/>
                </a:solidFill>
                <a:ea typeface="MS PGothic"/>
              </a:rPr>
              <a:t> Eyes</a:t>
            </a:r>
            <a:endParaRPr lang="de-DE" altLang="nl-NL" sz="2800" dirty="0">
              <a:solidFill>
                <a:schemeClr val="accent6"/>
              </a:solidFill>
              <a:ea typeface="MS PGothic"/>
              <a:cs typeface="Calibri"/>
            </a:endParaRPr>
          </a:p>
          <a:p>
            <a:pPr algn="ctr"/>
            <a:r>
              <a:rPr lang="nl-NL" altLang="nl-NL" b="0" dirty="0">
                <a:solidFill>
                  <a:schemeClr val="accent6"/>
                </a:solidFill>
                <a:ea typeface="MS PGothic"/>
              </a:rPr>
              <a:t>Dr. Tony </a:t>
            </a:r>
            <a:r>
              <a:rPr lang="nl-NL" altLang="nl-NL" b="0" dirty="0" err="1">
                <a:solidFill>
                  <a:schemeClr val="accent6"/>
                </a:solidFill>
                <a:ea typeface="MS PGothic"/>
              </a:rPr>
              <a:t>Andrioli</a:t>
            </a:r>
            <a:r>
              <a:rPr lang="nl-NL" altLang="nl-NL" b="0" dirty="0">
                <a:solidFill>
                  <a:schemeClr val="accent6"/>
                </a:solidFill>
                <a:ea typeface="MS PGothic"/>
              </a:rPr>
              <a:t>​</a:t>
            </a:r>
            <a:endParaRPr lang="nl-NL" altLang="nl-NL" b="0" dirty="0">
              <a:solidFill>
                <a:schemeClr val="accent6"/>
              </a:solidFill>
              <a:ea typeface="MS PGothic"/>
              <a:cs typeface="Calibri"/>
            </a:endParaRPr>
          </a:p>
          <a:p>
            <a:pPr algn="ctr"/>
            <a:r>
              <a:rPr lang="de-DE" altLang="nl-NL" b="0" dirty="0">
                <a:solidFill>
                  <a:schemeClr val="accent6"/>
                </a:solidFill>
                <a:ea typeface="MS PGothic"/>
              </a:rPr>
              <a:t>Raphael, Brice, Eddie, Hassan, Arjun, Lennart</a:t>
            </a:r>
            <a:endParaRPr lang="de-DE" altLang="nl-NL" b="0" dirty="0">
              <a:solidFill>
                <a:schemeClr val="accent6"/>
              </a:solidFill>
              <a:ea typeface="MS PGothic"/>
              <a:cs typeface="Calibri"/>
            </a:endParaRPr>
          </a:p>
          <a:p>
            <a:pPr algn="ctr" eaLnBrk="1" hangingPunct="1"/>
            <a:endParaRPr lang="nl-NL" altLang="en-US" dirty="0"/>
          </a:p>
        </p:txBody>
      </p:sp>
      <p:pic>
        <p:nvPicPr>
          <p:cNvPr id="16387" name="Picture 2" descr="A black sign with white text&#10;&#10;Description automatically generated">
            <a:extLst>
              <a:ext uri="{FF2B5EF4-FFF2-40B4-BE49-F238E27FC236}">
                <a16:creationId xmlns:a16="http://schemas.microsoft.com/office/drawing/2014/main" id="{B47F12EF-FC48-4F9A-AA87-0FB7E5C32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750" y="160338"/>
            <a:ext cx="3492500" cy="124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8" name="Picture 4" descr="A picture containing object, first-aid kit&#10;&#10;Description automatically generated">
            <a:extLst>
              <a:ext uri="{FF2B5EF4-FFF2-40B4-BE49-F238E27FC236}">
                <a16:creationId xmlns:a16="http://schemas.microsoft.com/office/drawing/2014/main" id="{CD60B5B3-7296-4DB2-ADCC-6189C2479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613" y="5784850"/>
            <a:ext cx="504825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7">
            <a:extLst>
              <a:ext uri="{FF2B5EF4-FFF2-40B4-BE49-F238E27FC236}">
                <a16:creationId xmlns:a16="http://schemas.microsoft.com/office/drawing/2014/main" id="{210A1949-7D35-441C-A38A-A7DAF2C70F2C}"/>
              </a:ext>
            </a:extLst>
          </p:cNvPr>
          <p:cNvPicPr>
            <a:picLocks noGrp="1" noChangeAspect="1" noChangeArrowheads="1"/>
          </p:cNvPicPr>
          <p:nvPr>
            <p:ph type="pic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" r="27"/>
          <a:stretch>
            <a:fillRect/>
          </a:stretch>
        </p:blipFill>
        <p:spPr>
          <a:xfrm>
            <a:off x="5335588" y="2573338"/>
            <a:ext cx="3808412" cy="3997325"/>
          </a:xfrm>
          <a:noFill/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Calibri"/>
                <a:ea typeface="MS PGothic"/>
              </a:rPr>
              <a:t>LUMC</a:t>
            </a:r>
            <a:endParaRPr lang="en-GB" sz="2400" b="0" strike="noStrike" spc="-1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D648C5D0-8441-43BF-99E4-2A92B48781E1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9/27/2019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06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FC56BD35-1446-4D31-89A9-08E0BACC1416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2</a:t>
            </a:fld>
            <a:endParaRPr lang="en-US" sz="1200" b="0" strike="noStrike" spc="-1">
              <a:latin typeface="Times New Roman"/>
            </a:endParaRPr>
          </a:p>
        </p:txBody>
      </p:sp>
      <p:pic>
        <p:nvPicPr>
          <p:cNvPr id="107" name="Afbeelding 106"/>
          <p:cNvPicPr/>
          <p:nvPr/>
        </p:nvPicPr>
        <p:blipFill>
          <a:blip r:embed="rId2"/>
          <a:srcRect t="874"/>
          <a:stretch/>
        </p:blipFill>
        <p:spPr>
          <a:xfrm>
            <a:off x="360" y="1371600"/>
            <a:ext cx="9143640" cy="43642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3830255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Calibri"/>
                <a:ea typeface="MS PGothic"/>
              </a:rPr>
              <a:t>Origin of the data </a:t>
            </a:r>
            <a:endParaRPr lang="en-GB" sz="2400" b="0" strike="noStrike" spc="-1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566640" y="1144440"/>
            <a:ext cx="8291160" cy="5113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Calibri"/>
              </a:rPr>
              <a:t>Anonmyzed sensor data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Calibri"/>
              </a:rPr>
              <a:t>Categorized in four groups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Calibri"/>
              </a:rPr>
              <a:t>Multiple exercises</a:t>
            </a:r>
          </a:p>
        </p:txBody>
      </p:sp>
      <p:sp>
        <p:nvSpPr>
          <p:cNvPr id="110" name="TextShape 3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78C3D11E-FEB9-4AF6-8BCE-B21E31A606DF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9/27/2019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11" name="TextShape 4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FA5A4A78-7EF7-4D05-92CD-4ED324D567F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3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12" name="CustomShape 5"/>
          <p:cNvSpPr/>
          <p:nvPr/>
        </p:nvSpPr>
        <p:spPr>
          <a:xfrm>
            <a:off x="5498280" y="4801320"/>
            <a:ext cx="785520" cy="3045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360">
            <a:solidFill>
              <a:schemeClr val="tx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13" name="Picture 7"/>
          <p:cNvPicPr/>
          <p:nvPr/>
        </p:nvPicPr>
        <p:blipFill>
          <a:blip r:embed="rId2"/>
          <a:stretch/>
        </p:blipFill>
        <p:spPr>
          <a:xfrm>
            <a:off x="5599800" y="4606200"/>
            <a:ext cx="694800" cy="694800"/>
          </a:xfrm>
          <a:prstGeom prst="rect">
            <a:avLst/>
          </a:prstGeom>
          <a:ln>
            <a:noFill/>
          </a:ln>
        </p:spPr>
      </p:pic>
      <p:pic>
        <p:nvPicPr>
          <p:cNvPr id="114" name="Picture 6"/>
          <p:cNvPicPr/>
          <p:nvPr/>
        </p:nvPicPr>
        <p:blipFill>
          <a:blip r:embed="rId3"/>
          <a:srcRect t="-908" r="50769"/>
          <a:stretch/>
        </p:blipFill>
        <p:spPr>
          <a:xfrm>
            <a:off x="822960" y="4023360"/>
            <a:ext cx="2526840" cy="1926720"/>
          </a:xfrm>
          <a:prstGeom prst="rect">
            <a:avLst/>
          </a:prstGeom>
          <a:ln>
            <a:noFill/>
          </a:ln>
        </p:spPr>
      </p:pic>
      <p:sp>
        <p:nvSpPr>
          <p:cNvPr id="115" name="CustomShape 6"/>
          <p:cNvSpPr/>
          <p:nvPr/>
        </p:nvSpPr>
        <p:spPr>
          <a:xfrm>
            <a:off x="3135960" y="4801320"/>
            <a:ext cx="785520" cy="3045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360">
            <a:solidFill>
              <a:schemeClr val="tx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16" name="Picture 2"/>
          <p:cNvPicPr/>
          <p:nvPr/>
        </p:nvPicPr>
        <p:blipFill>
          <a:blip r:embed="rId4"/>
          <a:stretch/>
        </p:blipFill>
        <p:spPr>
          <a:xfrm>
            <a:off x="4228200" y="4453560"/>
            <a:ext cx="785520" cy="785520"/>
          </a:xfrm>
          <a:prstGeom prst="rect">
            <a:avLst/>
          </a:prstGeom>
          <a:ln>
            <a:noFill/>
          </a:ln>
        </p:spPr>
      </p:pic>
      <p:pic>
        <p:nvPicPr>
          <p:cNvPr id="117" name="Picture 2"/>
          <p:cNvPicPr/>
          <p:nvPr/>
        </p:nvPicPr>
        <p:blipFill>
          <a:blip r:embed="rId4"/>
          <a:stretch/>
        </p:blipFill>
        <p:spPr>
          <a:xfrm>
            <a:off x="6842880" y="4560120"/>
            <a:ext cx="785520" cy="786960"/>
          </a:xfrm>
          <a:prstGeom prst="rect">
            <a:avLst/>
          </a:prstGeom>
          <a:ln>
            <a:noFill/>
          </a:ln>
        </p:spPr>
      </p:pic>
      <p:sp>
        <p:nvSpPr>
          <p:cNvPr id="118" name="CustomShape 7"/>
          <p:cNvSpPr/>
          <p:nvPr/>
        </p:nvSpPr>
        <p:spPr>
          <a:xfrm>
            <a:off x="3921840" y="5347440"/>
            <a:ext cx="16776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Times New Roman"/>
                <a:ea typeface="MS PGothic"/>
              </a:rPr>
              <a:t>Raw Data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19" name="CustomShape 8"/>
          <p:cNvSpPr/>
          <p:nvPr/>
        </p:nvSpPr>
        <p:spPr>
          <a:xfrm>
            <a:off x="6492240" y="5303520"/>
            <a:ext cx="14569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Times New Roman"/>
                <a:ea typeface="MS PGothic"/>
              </a:rPr>
              <a:t>Converted</a:t>
            </a:r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494897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Calibri"/>
                <a:ea typeface="Calibri"/>
              </a:rPr>
              <a:t>Visualization</a:t>
            </a:r>
            <a:endParaRPr lang="en-GB" sz="2400" b="0" strike="noStrike" spc="-1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121" name="Afbeelding 120"/>
          <p:cNvPicPr/>
          <p:nvPr/>
        </p:nvPicPr>
        <p:blipFill>
          <a:blip r:embed="rId2"/>
          <a:stretch/>
        </p:blipFill>
        <p:spPr>
          <a:xfrm>
            <a:off x="3782160" y="1537920"/>
            <a:ext cx="5638680" cy="4229280"/>
          </a:xfrm>
          <a:prstGeom prst="rect">
            <a:avLst/>
          </a:prstGeom>
          <a:ln>
            <a:noFill/>
          </a:ln>
        </p:spPr>
      </p:pic>
      <p:sp>
        <p:nvSpPr>
          <p:cNvPr id="122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01F8AA09-D7E6-433E-BCF3-5741ACB97F3B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9/27/2019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586B45FF-24A9-4136-93B7-E36B358CB92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4</a:t>
            </a:fld>
            <a:endParaRPr lang="en-US" sz="1200" b="0" strike="noStrike" spc="-1">
              <a:latin typeface="Times New Roman"/>
            </a:endParaRPr>
          </a:p>
        </p:txBody>
      </p:sp>
      <p:pic>
        <p:nvPicPr>
          <p:cNvPr id="124" name="Picture 7"/>
          <p:cNvPicPr/>
          <p:nvPr/>
        </p:nvPicPr>
        <p:blipFill>
          <a:blip r:embed="rId3"/>
          <a:srcRect l="24" r="24"/>
          <a:stretch/>
        </p:blipFill>
        <p:spPr>
          <a:xfrm>
            <a:off x="182880" y="1554480"/>
            <a:ext cx="4023360" cy="42228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038428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Calibri"/>
                <a:ea typeface="Calibri"/>
              </a:rPr>
              <a:t>Visualization</a:t>
            </a:r>
            <a:endParaRPr lang="en-GB" sz="2400" b="0" strike="noStrike" spc="-1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01F8AA09-D7E6-433E-BCF3-5741ACB97F3B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9/27/2019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586B45FF-24A9-4136-93B7-E36B358CB929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5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1417355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Calibri"/>
                <a:ea typeface="MS PGothic"/>
              </a:rPr>
              <a:t>Research Question</a:t>
            </a:r>
            <a:endParaRPr lang="en-GB" sz="2400" b="0" strike="noStrike" spc="-1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395640" y="1144440"/>
            <a:ext cx="8291160" cy="5113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marL="107950" algn="ctr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en-GB" sz="2000" b="0" strike="noStrike" spc="-1">
                <a:solidFill>
                  <a:srgbClr val="000000"/>
                </a:solidFill>
                <a:latin typeface="Calibri"/>
                <a:ea typeface="MS PGothic"/>
              </a:rPr>
              <a:t>To what extent and way can different unsupervised data science techniques be used on kinematic recordings to contribute to a more valid and reliable diagnosis made by doctors on shoulder disabilities?</a:t>
            </a:r>
            <a:endParaRPr lang="en-GB" sz="2000" b="0" strike="noStrike" spc="-1">
              <a:solidFill>
                <a:srgbClr val="000000"/>
              </a:solidFill>
              <a:latin typeface="Calibri"/>
              <a:ea typeface="MS PGothic"/>
              <a:cs typeface="Calibri"/>
            </a:endParaRPr>
          </a:p>
        </p:txBody>
      </p:sp>
      <p:sp>
        <p:nvSpPr>
          <p:cNvPr id="127" name="TextShape 3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FA0B3C13-196D-43B6-85BF-2B65672D3A35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9/27/2019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8" name="TextShape 4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74E8A0C6-C552-443B-B094-DB8D310AFC4A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6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7900676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Calibri"/>
                <a:ea typeface="MS PGothic"/>
              </a:rPr>
              <a:t>Sub Question</a:t>
            </a:r>
            <a:endParaRPr lang="en-GB" sz="2400" b="0" strike="noStrike" spc="-1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395640" y="1144440"/>
            <a:ext cx="8291160" cy="5113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marL="431800" indent="-32385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Calibri"/>
                <a:ea typeface="MS PGothic"/>
                <a:cs typeface="Calibri"/>
              </a:rPr>
              <a:t>What parameters are </a:t>
            </a:r>
            <a:r>
              <a:rPr lang="en-GB" sz="2000" spc="-1">
                <a:solidFill>
                  <a:srgbClr val="000000"/>
                </a:solidFill>
                <a:latin typeface="Calibri"/>
                <a:ea typeface="MS PGothic"/>
                <a:cs typeface="Calibri"/>
              </a:rPr>
              <a:t>most valuable for the model?</a:t>
            </a:r>
            <a:endParaRPr lang="en-GB" sz="2000" spc="-1">
              <a:solidFill>
                <a:srgbClr val="000000"/>
              </a:solidFill>
              <a:latin typeface="Calibri"/>
              <a:ea typeface="MS PGothic"/>
            </a:endParaRPr>
          </a:p>
          <a:p>
            <a:pPr marL="431800" indent="-32385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Calibri"/>
                <a:ea typeface="MS PGothic"/>
              </a:rPr>
              <a:t>Can new parameters be found?</a:t>
            </a:r>
            <a:endParaRPr lang="en-GB" sz="2000" b="0" strike="noStrike" spc="-1">
              <a:solidFill>
                <a:srgbClr val="000000"/>
              </a:solidFill>
              <a:latin typeface="Calibri"/>
              <a:ea typeface="MS PGothic"/>
              <a:cs typeface="Calibri"/>
            </a:endParaRPr>
          </a:p>
          <a:p>
            <a:pPr marL="431800" indent="-32385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Calibri"/>
                <a:ea typeface="MS PGothic"/>
              </a:rPr>
              <a:t>Can new categories be found by using unsupervised learning?</a:t>
            </a:r>
            <a:endParaRPr lang="en-GB" sz="2000" b="0" strike="noStrike" spc="-1">
              <a:solidFill>
                <a:srgbClr val="000000"/>
              </a:solidFill>
              <a:latin typeface="Calibri"/>
              <a:ea typeface="MS PGothic"/>
              <a:cs typeface="Calibri"/>
            </a:endParaRPr>
          </a:p>
          <a:p>
            <a:pPr marL="863600" lvl="1" indent="-32385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800" b="0" strike="noStrike" spc="-1">
                <a:solidFill>
                  <a:srgbClr val="000000"/>
                </a:solidFill>
                <a:latin typeface="Calibri"/>
                <a:ea typeface="MS PGothic"/>
              </a:rPr>
              <a:t>Do the newly found categories make sense to a doctor?</a:t>
            </a:r>
          </a:p>
          <a:p>
            <a:pPr marL="539750" lvl="1">
              <a:spcBef>
                <a:spcPts val="1134"/>
              </a:spcBef>
              <a:buClr>
                <a:srgbClr val="000000"/>
              </a:buClr>
              <a:buSzPct val="75000"/>
            </a:pPr>
            <a:endParaRPr lang="en-GB" sz="1800" spc="-1">
              <a:solidFill>
                <a:srgbClr val="000000"/>
              </a:solidFill>
              <a:latin typeface="Calibri"/>
              <a:ea typeface="MS PGothic"/>
              <a:cs typeface="Calibri"/>
            </a:endParaRPr>
          </a:p>
          <a:p>
            <a:pPr marL="863600" lvl="1" indent="-32385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lang="en-GB" sz="1800" spc="-1">
              <a:solidFill>
                <a:srgbClr val="000000"/>
              </a:solidFill>
              <a:latin typeface="Calibri"/>
              <a:ea typeface="MS PGothic"/>
              <a:cs typeface="Calibri"/>
            </a:endParaRPr>
          </a:p>
        </p:txBody>
      </p:sp>
      <p:sp>
        <p:nvSpPr>
          <p:cNvPr id="131" name="TextShape 3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7F0D74A1-FFC4-4AE3-B86F-9CBF8D054E63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9/27/2019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32" name="TextShape 4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D485CBA1-ACBF-41D9-9D56-C436ED2D20D4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7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664128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Calibri"/>
                <a:ea typeface="MS PGothic"/>
              </a:rPr>
              <a:t>Our Approach</a:t>
            </a:r>
            <a:endParaRPr lang="en-GB" sz="2400" b="0" strike="noStrike" spc="-1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395640" y="1144440"/>
            <a:ext cx="8291160" cy="5113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Autofit/>
          </a:bodyPr>
          <a:lstStyle/>
          <a:p>
            <a:pPr marL="431800" indent="-323850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,Sans-Serif" charset="2"/>
              <a:buChar char=""/>
            </a:pPr>
            <a:r>
              <a:rPr lang="en-GB" sz="2000" spc="-1">
                <a:solidFill>
                  <a:srgbClr val="000000"/>
                </a:solidFill>
                <a:latin typeface="Calibri"/>
                <a:ea typeface="MS PGothic"/>
                <a:cs typeface="Calibri"/>
              </a:rPr>
              <a:t>Reproducing the results of last group (supervised)</a:t>
            </a:r>
            <a:endParaRPr lang="nl-NL" sz="2000" spc="-1">
              <a:latin typeface="Times"/>
              <a:ea typeface="MS PGothic"/>
              <a:cs typeface="Times"/>
            </a:endParaRPr>
          </a:p>
          <a:p>
            <a:pPr marL="889000" lvl="1" indent="-323850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,Sans-Serif" charset="2"/>
              <a:buChar char=""/>
            </a:pPr>
            <a:r>
              <a:rPr lang="en-GB" sz="2000" spc="-1">
                <a:solidFill>
                  <a:srgbClr val="000000"/>
                </a:solidFill>
                <a:latin typeface="Calibri"/>
                <a:ea typeface="MS PGothic"/>
                <a:cs typeface="Calibri"/>
              </a:rPr>
              <a:t>Wil give us insight in the recordings and parameters used.</a:t>
            </a:r>
            <a:endParaRPr lang="en-US" sz="2000" spc="-1">
              <a:latin typeface="Times"/>
              <a:ea typeface="MS PGothic"/>
              <a:cs typeface="Times"/>
            </a:endParaRPr>
          </a:p>
          <a:p>
            <a:pPr marL="889000" lvl="1" indent="-323850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,Sans-Serif" charset="2"/>
              <a:buChar char=""/>
            </a:pPr>
            <a:r>
              <a:rPr lang="en-GB" sz="2000" spc="-1">
                <a:solidFill>
                  <a:srgbClr val="000000"/>
                </a:solidFill>
                <a:latin typeface="Calibri"/>
                <a:ea typeface="MS PGothic"/>
                <a:cs typeface="Calibri"/>
              </a:rPr>
              <a:t>On confirmation of the results, they can be published.</a:t>
            </a:r>
            <a:endParaRPr lang="en-US" sz="2000" spc="-1">
              <a:latin typeface="Times"/>
              <a:ea typeface="MS PGothic"/>
              <a:cs typeface="Times"/>
            </a:endParaRPr>
          </a:p>
          <a:p>
            <a:pPr marL="431800" indent="-323850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,Sans-Serif" charset="2"/>
              <a:buChar char=""/>
            </a:pPr>
            <a:r>
              <a:rPr lang="en-GB" sz="2000" spc="-1">
                <a:solidFill>
                  <a:srgbClr val="000000"/>
                </a:solidFill>
                <a:latin typeface="Calibri"/>
                <a:ea typeface="MS PGothic"/>
                <a:cs typeface="Calibri"/>
              </a:rPr>
              <a:t>Analyse of most useful parameters  from the supervised method. And think about different possibly useful parameters, like entropy</a:t>
            </a:r>
            <a:endParaRPr lang="en-US" sz="2000" spc="-1">
              <a:latin typeface="Times"/>
              <a:ea typeface="MS PGothic"/>
              <a:cs typeface="Times"/>
            </a:endParaRPr>
          </a:p>
          <a:p>
            <a:pPr marL="431800" indent="-323850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,Sans-Serif" charset="2"/>
              <a:buChar char=""/>
            </a:pPr>
            <a:r>
              <a:rPr lang="en-GB" sz="2000" spc="-1">
                <a:solidFill>
                  <a:srgbClr val="000000"/>
                </a:solidFill>
                <a:latin typeface="Calibri"/>
                <a:ea typeface="MS PGothic"/>
                <a:cs typeface="Calibri"/>
              </a:rPr>
              <a:t>Research on relevant literature</a:t>
            </a:r>
            <a:endParaRPr lang="en-US" sz="2000" spc="-1">
              <a:latin typeface="Times"/>
              <a:ea typeface="MS PGothic"/>
              <a:cs typeface="Times"/>
            </a:endParaRPr>
          </a:p>
          <a:p>
            <a:pPr marL="431800" indent="-323850">
              <a:spcBef>
                <a:spcPts val="1417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Wingdings,Sans-Serif" charset="2"/>
              <a:buChar char=""/>
            </a:pPr>
            <a:r>
              <a:rPr lang="en-GB" sz="2000" spc="-1">
                <a:solidFill>
                  <a:srgbClr val="000000"/>
                </a:solidFill>
                <a:latin typeface="Calibri"/>
                <a:ea typeface="MS PGothic"/>
                <a:cs typeface="Calibri"/>
              </a:rPr>
              <a:t>Test different clustering techniques, with different parameter sets</a:t>
            </a:r>
            <a:endParaRPr lang="en-US" sz="2000" spc="-1">
              <a:latin typeface="Times"/>
              <a:ea typeface="MS PGothic"/>
              <a:cs typeface="Times"/>
            </a:endParaRPr>
          </a:p>
          <a:p>
            <a:pPr marL="863600" lvl="1" indent="-323850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ymbol,Sans-Serif" charset="2"/>
              <a:buChar char=""/>
            </a:pPr>
            <a:r>
              <a:rPr lang="en-GB" sz="2000" spc="-1">
                <a:solidFill>
                  <a:srgbClr val="000000"/>
                </a:solidFill>
                <a:latin typeface="Calibri"/>
                <a:ea typeface="MS PGothic"/>
                <a:cs typeface="Calibri"/>
              </a:rPr>
              <a:t>What groups do the different models create for us?</a:t>
            </a:r>
            <a:endParaRPr lang="en-GB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5" name="TextShape 3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A2F840BC-BB5C-4916-8B26-64B07EF503B4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9/27/2019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36" name="TextShape 4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805AE1BC-6A87-4222-BB94-90E0581026A4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8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656175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566640" y="0"/>
            <a:ext cx="6524280" cy="853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72000" anchor="b">
            <a:noAutofit/>
          </a:bodyPr>
          <a:lstStyle/>
          <a:p>
            <a:pPr>
              <a:lnSpc>
                <a:spcPct val="96000"/>
              </a:lnSpc>
            </a:pPr>
            <a:r>
              <a:rPr lang="en-GB" sz="2400" b="1" strike="noStrike" spc="-1">
                <a:solidFill>
                  <a:srgbClr val="FFFFFF"/>
                </a:solidFill>
                <a:latin typeface="Calibri"/>
                <a:ea typeface="MS PGothic"/>
              </a:rPr>
              <a:t>Questions &amp; Suggestions </a:t>
            </a:r>
            <a:endParaRPr lang="en-GB" sz="2400" b="0" strike="noStrike" spc="-1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6350040" y="6553080"/>
            <a:ext cx="250776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fld id="{E6804179-AC30-4230-8573-BBB7320C678A}" type="datetime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9/27/2019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39" name="TextShape 3"/>
          <p:cNvSpPr txBox="1"/>
          <p:nvPr/>
        </p:nvSpPr>
        <p:spPr>
          <a:xfrm>
            <a:off x="566640" y="6553080"/>
            <a:ext cx="542520" cy="304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3BC9D7EE-06DF-4B11-B913-5486F645371C}" type="slidenum">
              <a:rPr lang="en-US" sz="1200" b="0" strike="noStrike" spc="-1">
                <a:solidFill>
                  <a:srgbClr val="FFFFFF"/>
                </a:solidFill>
                <a:latin typeface="Calibri"/>
                <a:ea typeface="MS PGothic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40" name="CustomShape 4"/>
          <p:cNvSpPr/>
          <p:nvPr/>
        </p:nvSpPr>
        <p:spPr>
          <a:xfrm>
            <a:off x="3422520" y="1227240"/>
            <a:ext cx="2298240" cy="694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5000" b="1" strike="noStrike" spc="-1">
                <a:solidFill>
                  <a:srgbClr val="005D91"/>
                </a:solidFill>
                <a:latin typeface="Times New Roman"/>
                <a:ea typeface="MS PGothic"/>
              </a:rPr>
              <a:t>?</a:t>
            </a:r>
            <a:r>
              <a:rPr lang="en-US" sz="10000" b="1" strike="noStrike" spc="-1">
                <a:solidFill>
                  <a:srgbClr val="005D91"/>
                </a:solidFill>
                <a:latin typeface="Times New Roman"/>
                <a:ea typeface="MS PGothic"/>
              </a:rPr>
              <a:t> </a:t>
            </a:r>
            <a:endParaRPr lang="en-US" sz="10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552942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62-457 Presentatie-LUMC">
  <a:themeElements>
    <a:clrScheme name="Aangepast 25">
      <a:dk1>
        <a:srgbClr val="003C66"/>
      </a:dk1>
      <a:lt1>
        <a:srgbClr val="FFFFFF"/>
      </a:lt1>
      <a:dk2>
        <a:srgbClr val="FFFFFF"/>
      </a:dk2>
      <a:lt2>
        <a:srgbClr val="003C7D"/>
      </a:lt2>
      <a:accent1>
        <a:srgbClr val="007CC2"/>
      </a:accent1>
      <a:accent2>
        <a:srgbClr val="009FBD"/>
      </a:accent2>
      <a:accent3>
        <a:srgbClr val="6E90A6"/>
      </a:accent3>
      <a:accent4>
        <a:srgbClr val="E3004F"/>
      </a:accent4>
      <a:accent5>
        <a:srgbClr val="C0965C"/>
      </a:accent5>
      <a:accent6>
        <a:srgbClr val="000000"/>
      </a:accent6>
      <a:hlink>
        <a:srgbClr val="1161C6"/>
      </a:hlink>
      <a:folHlink>
        <a:srgbClr val="E300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101463"/>
        </a:dk1>
        <a:lt1>
          <a:srgbClr val="FFFFFF"/>
        </a:lt1>
        <a:dk2>
          <a:srgbClr val="B5E7FF"/>
        </a:dk2>
        <a:lt2>
          <a:srgbClr val="111166"/>
        </a:lt2>
        <a:accent1>
          <a:srgbClr val="119DF9"/>
        </a:accent1>
        <a:accent2>
          <a:srgbClr val="117FE4"/>
        </a:accent2>
        <a:accent3>
          <a:srgbClr val="D7F1FF"/>
        </a:accent3>
        <a:accent4>
          <a:srgbClr val="DADADA"/>
        </a:accent4>
        <a:accent5>
          <a:srgbClr val="AACCFB"/>
        </a:accent5>
        <a:accent6>
          <a:srgbClr val="0E72CF"/>
        </a:accent6>
        <a:hlink>
          <a:srgbClr val="1161C6"/>
        </a:hlink>
        <a:folHlink>
          <a:srgbClr val="114DB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3761</TotalTime>
  <Words>135</Words>
  <Application>Microsoft Office PowerPoint</Application>
  <PresentationFormat>Diavoorstelling (4:3)</PresentationFormat>
  <Paragraphs>41</Paragraphs>
  <Slides>9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0" baseType="lpstr">
      <vt:lpstr>62-457 Presentatie-LUMC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LUMC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YourName</dc:creator>
  <cp:lastModifiedBy>Versluis, Eddie</cp:lastModifiedBy>
  <cp:revision>752</cp:revision>
  <cp:lastPrinted>2015-12-01T12:35:53Z</cp:lastPrinted>
  <dcterms:created xsi:type="dcterms:W3CDTF">2004-01-22T14:47:02Z</dcterms:created>
  <dcterms:modified xsi:type="dcterms:W3CDTF">2019-09-27T12:08:23Z</dcterms:modified>
</cp:coreProperties>
</file>

<file path=docProps/thumbnail.jpeg>
</file>